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80" r:id="rId3"/>
    <p:sldId id="281" r:id="rId4"/>
    <p:sldId id="298" r:id="rId5"/>
    <p:sldId id="279" r:id="rId6"/>
    <p:sldId id="273" r:id="rId7"/>
    <p:sldId id="274" r:id="rId8"/>
    <p:sldId id="275" r:id="rId9"/>
    <p:sldId id="276" r:id="rId10"/>
    <p:sldId id="278" r:id="rId11"/>
    <p:sldId id="277" r:id="rId12"/>
    <p:sldId id="282" r:id="rId13"/>
    <p:sldId id="283" r:id="rId14"/>
    <p:sldId id="284" r:id="rId15"/>
    <p:sldId id="285" r:id="rId16"/>
    <p:sldId id="286" r:id="rId17"/>
    <p:sldId id="295" r:id="rId18"/>
    <p:sldId id="296" r:id="rId19"/>
    <p:sldId id="297" r:id="rId20"/>
    <p:sldId id="312" r:id="rId21"/>
    <p:sldId id="313" r:id="rId22"/>
    <p:sldId id="314" r:id="rId23"/>
    <p:sldId id="306" r:id="rId24"/>
    <p:sldId id="307" r:id="rId25"/>
    <p:sldId id="308" r:id="rId26"/>
    <p:sldId id="309" r:id="rId27"/>
    <p:sldId id="310" r:id="rId28"/>
    <p:sldId id="311" r:id="rId29"/>
    <p:sldId id="287" r:id="rId30"/>
    <p:sldId id="288" r:id="rId31"/>
    <p:sldId id="289" r:id="rId32"/>
    <p:sldId id="291" r:id="rId33"/>
    <p:sldId id="292" r:id="rId34"/>
    <p:sldId id="299" r:id="rId35"/>
    <p:sldId id="294" r:id="rId36"/>
    <p:sldId id="293" r:id="rId37"/>
    <p:sldId id="300" r:id="rId38"/>
    <p:sldId id="301" r:id="rId39"/>
    <p:sldId id="302" r:id="rId40"/>
    <p:sldId id="303" r:id="rId41"/>
    <p:sldId id="304" r:id="rId42"/>
    <p:sldId id="305" r:id="rId43"/>
    <p:sldId id="265" r:id="rId44"/>
    <p:sldId id="266" r:id="rId45"/>
    <p:sldId id="269" r:id="rId46"/>
    <p:sldId id="267" r:id="rId47"/>
    <p:sldId id="270" r:id="rId48"/>
    <p:sldId id="271" r:id="rId49"/>
    <p:sldId id="272" r:id="rId50"/>
    <p:sldId id="257" r:id="rId51"/>
    <p:sldId id="259" r:id="rId52"/>
    <p:sldId id="260" r:id="rId53"/>
    <p:sldId id="261" r:id="rId54"/>
    <p:sldId id="262" r:id="rId55"/>
    <p:sldId id="263" r:id="rId56"/>
    <p:sldId id="264" r:id="rId57"/>
    <p:sldId id="2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6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1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5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9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3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0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59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EF48A-E880-44A2-A301-6505226AACE0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478CB-A3EC-47B3-BA5B-026F6587C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6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Home </a:t>
                      </a:r>
                      <a:r>
                        <a:rPr lang="ko-KR" altLang="en-US" sz="1200" dirty="0"/>
                        <a:t>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슬라이더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평점 높은 강사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강사</a:t>
                      </a:r>
                      <a:r>
                        <a:rPr lang="ko-KR" altLang="en-US" sz="1200" baseline="0" dirty="0"/>
                        <a:t> 상세 </a:t>
                      </a:r>
                      <a:r>
                        <a:rPr lang="ko-KR" altLang="en-US" sz="1200" baseline="0" dirty="0" err="1"/>
                        <a:t>바로가기</a:t>
                      </a:r>
                      <a:r>
                        <a:rPr lang="ko-KR" altLang="en-US" sz="1200" baseline="0" dirty="0"/>
                        <a:t> 버튼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수강생 후기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</a:t>
                      </a:r>
                      <a:r>
                        <a:rPr lang="ko-KR" altLang="en-US" sz="1200" baseline="0" dirty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 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475522"/>
            <a:ext cx="8721090" cy="6081722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1411616" y="108585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845842" y="218313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1317104" y="3516383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2468903" y="40690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2580339" y="5132154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십각형 20"/>
          <p:cNvSpPr/>
          <p:nvPr/>
        </p:nvSpPr>
        <p:spPr>
          <a:xfrm>
            <a:off x="8479604" y="6368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4687269" y="64141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2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9251"/>
              </p:ext>
            </p:extLst>
          </p:nvPr>
        </p:nvGraphicFramePr>
        <p:xfrm>
          <a:off x="9157640" y="842568"/>
          <a:ext cx="2903921" cy="2924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 타이틀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문의하기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4490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Contact &gt;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문의하기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362739"/>
            <a:ext cx="9010870" cy="60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" y="407134"/>
            <a:ext cx="9013566" cy="621270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1638"/>
              </p:ext>
            </p:extLst>
          </p:nvPr>
        </p:nvGraphicFramePr>
        <p:xfrm>
          <a:off x="9157640" y="842568"/>
          <a:ext cx="2903921" cy="342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About </a:t>
                      </a:r>
                      <a:r>
                        <a:rPr lang="ko-KR" altLang="en-US" sz="1200" dirty="0"/>
                        <a:t>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팀원 리스트 소개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2041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2281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About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8250640" y="123395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2229143" y="257175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4445770" y="637763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68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049572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구글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페이스북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신규 아이디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20067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</a:t>
                      </a:r>
                      <a:r>
                        <a:rPr lang="en-US" altLang="ko-KR" sz="1200" baseline="0" dirty="0"/>
                        <a:t> API</a:t>
                      </a:r>
                      <a:r>
                        <a:rPr lang="ko-KR" altLang="en-US" sz="1200" baseline="0" dirty="0"/>
                        <a:t>를 활용한 로그인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97404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Login &gt; Main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433378"/>
            <a:ext cx="898398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62026"/>
              </p:ext>
            </p:extLst>
          </p:nvPr>
        </p:nvGraphicFramePr>
        <p:xfrm>
          <a:off x="9157640" y="842568"/>
          <a:ext cx="2903921" cy="4429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이메일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초기화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새로운 계정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로그인으로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200670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패스워드 </a:t>
                      </a:r>
                      <a:r>
                        <a:rPr lang="ko-KR" altLang="en-US" sz="1200" dirty="0" err="1"/>
                        <a:t>초기화시</a:t>
                      </a:r>
                      <a:r>
                        <a:rPr lang="ko-KR" altLang="en-US" sz="1200" dirty="0"/>
                        <a:t> 이메일로 새로운 패스워드 전송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44245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Login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Password_find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425268"/>
            <a:ext cx="9054770" cy="61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2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38758"/>
              </p:ext>
            </p:extLst>
          </p:nvPr>
        </p:nvGraphicFramePr>
        <p:xfrm>
          <a:off x="9157640" y="842568"/>
          <a:ext cx="2903921" cy="150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</a:t>
                      </a:r>
                      <a:r>
                        <a:rPr lang="ko-KR" altLang="en-US" sz="1200" baseline="0" dirty="0"/>
                        <a:t> 회원가입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17082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Select Level(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트레이너 선택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2EC4FB-DB48-4DA6-9017-EB9D27824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355432"/>
            <a:ext cx="9059539" cy="61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90317"/>
              </p:ext>
            </p:extLst>
          </p:nvPr>
        </p:nvGraphicFramePr>
        <p:xfrm>
          <a:off x="9157641" y="759713"/>
          <a:ext cx="2903921" cy="57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</a:t>
                      </a:r>
                      <a:r>
                        <a:rPr lang="ko-KR" altLang="en-US" sz="1200" dirty="0" err="1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주소</a:t>
                      </a:r>
                      <a:r>
                        <a:rPr lang="ko-KR" altLang="en-US" sz="1200" baseline="0" dirty="0"/>
                        <a:t>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생년월일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닉네임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전화번호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성별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처리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0281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87657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계정 </a:t>
                      </a:r>
                      <a:r>
                        <a:rPr lang="ko-KR" altLang="en-US" sz="1200" dirty="0" err="1"/>
                        <a:t>존재시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97963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13, 14</a:t>
                      </a:r>
                      <a:r>
                        <a:rPr lang="ko-KR" altLang="en-US" sz="1200" baseline="0" dirty="0"/>
                        <a:t>번 글자는 각각 비밀번호 찾기</a:t>
                      </a:r>
                      <a:r>
                        <a:rPr lang="en-US" altLang="ko-KR" sz="1200" baseline="0" dirty="0"/>
                        <a:t>, ‘</a:t>
                      </a:r>
                      <a:r>
                        <a:rPr lang="ko-KR" altLang="en-US" sz="1200" baseline="0" dirty="0"/>
                        <a:t>이미 </a:t>
                      </a:r>
                      <a:r>
                        <a:rPr lang="ko-KR" altLang="en-US" sz="1200" baseline="0" dirty="0" err="1"/>
                        <a:t>회원이세요</a:t>
                      </a:r>
                      <a:r>
                        <a:rPr lang="en-US" altLang="ko-KR" sz="1200" baseline="0" dirty="0"/>
                        <a:t>? </a:t>
                      </a:r>
                      <a:r>
                        <a:rPr lang="ko-KR" altLang="en-US" sz="1200" baseline="0" dirty="0"/>
                        <a:t>로그인하세요</a:t>
                      </a:r>
                      <a:r>
                        <a:rPr lang="en-US" altLang="ko-KR" sz="1200" baseline="0" dirty="0"/>
                        <a:t>!’ </a:t>
                      </a:r>
                      <a:r>
                        <a:rPr lang="ko-KR" altLang="en-US" sz="1200" baseline="0" dirty="0"/>
                        <a:t>로 통일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96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78751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for User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0520"/>
            <a:ext cx="9157640" cy="62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2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57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아이디 </a:t>
                      </a:r>
                      <a:r>
                        <a:rPr lang="ko-KR" altLang="en-US" sz="1200" dirty="0" err="1"/>
                        <a:t>중복체크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비밀번호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주소</a:t>
                      </a:r>
                      <a:r>
                        <a:rPr lang="ko-KR" altLang="en-US" sz="1200" baseline="0" dirty="0"/>
                        <a:t> 입력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생년월일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닉네임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전화번호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이메일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성별 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처리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0281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87657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계정 </a:t>
                      </a:r>
                      <a:r>
                        <a:rPr lang="ko-KR" altLang="en-US" sz="1200" dirty="0" err="1"/>
                        <a:t>존재시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97963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13, 14</a:t>
                      </a:r>
                      <a:r>
                        <a:rPr lang="ko-KR" altLang="en-US" sz="1200" baseline="0" dirty="0"/>
                        <a:t>번 글자는 각각 비밀번호 찾기</a:t>
                      </a:r>
                      <a:r>
                        <a:rPr lang="en-US" altLang="ko-KR" sz="1200" baseline="0" dirty="0"/>
                        <a:t>, ‘</a:t>
                      </a:r>
                      <a:r>
                        <a:rPr lang="ko-KR" altLang="en-US" sz="1200" baseline="0" dirty="0"/>
                        <a:t>이미 </a:t>
                      </a:r>
                      <a:r>
                        <a:rPr lang="ko-KR" altLang="en-US" sz="1200" baseline="0" dirty="0" err="1"/>
                        <a:t>회원이세요</a:t>
                      </a:r>
                      <a:r>
                        <a:rPr lang="en-US" altLang="ko-KR" sz="1200" baseline="0" dirty="0"/>
                        <a:t>? </a:t>
                      </a:r>
                      <a:r>
                        <a:rPr lang="ko-KR" altLang="en-US" sz="1200" baseline="0" dirty="0"/>
                        <a:t>로그인하세요</a:t>
                      </a:r>
                      <a:r>
                        <a:rPr lang="en-US" altLang="ko-KR" sz="1200" baseline="0" dirty="0"/>
                        <a:t>!’ </a:t>
                      </a:r>
                      <a:r>
                        <a:rPr lang="ko-KR" altLang="en-US" sz="1200" baseline="0" dirty="0"/>
                        <a:t>로 통일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96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8536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Sign_up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for Trainer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0520"/>
            <a:ext cx="9157640" cy="62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3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4520"/>
              </p:ext>
            </p:extLst>
          </p:nvPr>
        </p:nvGraphicFramePr>
        <p:xfrm>
          <a:off x="9157641" y="759713"/>
          <a:ext cx="2903921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33105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Trainer_Profile_View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103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8159420" y="103964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823331" y="499785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1686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10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27200"/>
              </p:ext>
            </p:extLst>
          </p:nvPr>
        </p:nvGraphicFramePr>
        <p:xfrm>
          <a:off x="9157641" y="759713"/>
          <a:ext cx="2903921" cy="360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상세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정보 입력 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0993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트레이너 로그아웃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37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95750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Trainer_Profile_Add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3353045" y="2505105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217541" y="231842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19" name="십각형 18"/>
          <p:cNvSpPr/>
          <p:nvPr/>
        </p:nvSpPr>
        <p:spPr>
          <a:xfrm>
            <a:off x="8328977" y="448250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십각형 22"/>
          <p:cNvSpPr/>
          <p:nvPr/>
        </p:nvSpPr>
        <p:spPr>
          <a:xfrm>
            <a:off x="8823331" y="42891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4722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" y="362739"/>
            <a:ext cx="9099358" cy="62402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61519"/>
              </p:ext>
            </p:extLst>
          </p:nvPr>
        </p:nvGraphicFramePr>
        <p:xfrm>
          <a:off x="9157641" y="759713"/>
          <a:ext cx="2903921" cy="360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보기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상세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입력 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프로필 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0993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트레이너 로그아웃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8837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0968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Trainer_Profile_Update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십각형 14"/>
          <p:cNvSpPr/>
          <p:nvPr/>
        </p:nvSpPr>
        <p:spPr>
          <a:xfrm>
            <a:off x="1574500" y="49150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십각형 15"/>
          <p:cNvSpPr/>
          <p:nvPr/>
        </p:nvSpPr>
        <p:spPr>
          <a:xfrm>
            <a:off x="1670042" y="10320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십각형 16"/>
          <p:cNvSpPr/>
          <p:nvPr/>
        </p:nvSpPr>
        <p:spPr>
          <a:xfrm>
            <a:off x="1670041" y="136653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십각형 17"/>
          <p:cNvSpPr/>
          <p:nvPr/>
        </p:nvSpPr>
        <p:spPr>
          <a:xfrm>
            <a:off x="406070" y="147576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0" name="십각형 19"/>
          <p:cNvSpPr/>
          <p:nvPr/>
        </p:nvSpPr>
        <p:spPr>
          <a:xfrm>
            <a:off x="1351627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1" name="십각형 20"/>
          <p:cNvSpPr/>
          <p:nvPr/>
        </p:nvSpPr>
        <p:spPr>
          <a:xfrm>
            <a:off x="3890255" y="1776756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2" name="십각형 21"/>
          <p:cNvSpPr/>
          <p:nvPr/>
        </p:nvSpPr>
        <p:spPr>
          <a:xfrm>
            <a:off x="8245473" y="221688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19" name="십각형 18"/>
          <p:cNvSpPr/>
          <p:nvPr/>
        </p:nvSpPr>
        <p:spPr>
          <a:xfrm>
            <a:off x="8356909" y="525974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십각형 22"/>
          <p:cNvSpPr/>
          <p:nvPr/>
        </p:nvSpPr>
        <p:spPr>
          <a:xfrm>
            <a:off x="8823331" y="428913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5224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" y="380666"/>
            <a:ext cx="8970601" cy="63960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325591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제목 및 간략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전체 프로모션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2551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2691776" y="181737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1914535" y="284035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8663963" y="294322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5336757" y="500821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십각형 21"/>
          <p:cNvSpPr/>
          <p:nvPr/>
        </p:nvSpPr>
        <p:spPr>
          <a:xfrm>
            <a:off x="4696678" y="6533181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801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0619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65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송신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송신 아이디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내용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보내기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06417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4B2F15-B563-4BB5-A265-6EEC21A2CB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" y="362739"/>
            <a:ext cx="9138811" cy="6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11844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Message_Get_List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31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전체 체크 및 체크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쪽지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3CF6D6F-FAC2-4551-A7D6-6F7028806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3"/>
            <a:ext cx="9157640" cy="6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8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34805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Message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Message_Send_List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531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전체 체크 및 체크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쪽지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3466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작성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2498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쪽지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470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보낸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22922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받은 </a:t>
                      </a:r>
                      <a:r>
                        <a:rPr lang="ko-KR" altLang="en-US" sz="1200" dirty="0" err="1"/>
                        <a:t>쪽지함</a:t>
                      </a:r>
                      <a:r>
                        <a:rPr lang="ko-KR" altLang="en-US" sz="1200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88073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744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3788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8E25B6E-C2F9-4F8E-B5B3-0149DAE66D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0" cy="62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6665C-EBF3-437A-A1E8-EDE93FA4A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" y="362739"/>
            <a:ext cx="9118504" cy="625710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344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3246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565167" y="126369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577578" y="149660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577578" y="171799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795331" y="88564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7973489" y="110123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3682742" y="582442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8795331" y="3912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7618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ED695C-797F-4E69-9046-671E4E0B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" y="362739"/>
            <a:ext cx="9119758" cy="62571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0801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565167" y="143773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565167" y="173693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565167" y="200857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4195120" y="11099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8577339" y="146073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650892" y="190664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8553054" y="194968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D945FC1-62A5-436D-A72E-5CEFE5C15694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47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관리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 정산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6894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프로모션 정보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수정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8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프로모션 정산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정산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2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06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ACC547-83A8-4E40-AB50-ED68CB916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39"/>
            <a:ext cx="9138811" cy="624022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1098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Promotion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Promotion_Details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8287827" y="66732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2238027" y="74774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4384985" y="101244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7262817" y="1787104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167057" y="18014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ACC2D02-8892-4043-BED3-587B53F40118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정산하기 입력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정산페이지 닫기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</a:t>
                      </a:r>
                      <a:r>
                        <a:rPr lang="ko-KR" altLang="en-US" sz="1200" dirty="0"/>
                        <a:t> 정산하기는 카카오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연결 사용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62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6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81F896-5CCD-4A60-85C0-D25F3EE0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91279"/>
            <a:ext cx="9138811" cy="622856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프로모션별 회원 정보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7340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 err="1"/>
                        <a:t>드래그블</a:t>
                      </a:r>
                      <a:r>
                        <a:rPr lang="ko-KR" altLang="en-US" sz="1200" dirty="0"/>
                        <a:t> 스케쥴 또는 일반 스케쥴 라이브러리 사용</a:t>
                      </a:r>
                      <a:r>
                        <a:rPr lang="en-US" altLang="ko-KR" sz="1200" dirty="0"/>
                        <a:t>(Calendar.js)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197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8754881" y="10149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4648900" y="131281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7484116" y="129614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417AB7-7C62-4BBE-A191-F53BEF9A16BE}"/>
              </a:ext>
            </a:extLst>
          </p:cNvPr>
          <p:cNvSpPr/>
          <p:nvPr/>
        </p:nvSpPr>
        <p:spPr>
          <a:xfrm>
            <a:off x="6903270" y="25904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0EB673D-F112-4F1C-BD0D-1A59D3825F21}"/>
              </a:ext>
            </a:extLst>
          </p:cNvPr>
          <p:cNvSpPr/>
          <p:nvPr/>
        </p:nvSpPr>
        <p:spPr>
          <a:xfrm>
            <a:off x="8681628" y="314370"/>
            <a:ext cx="482149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9384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FD90AE-D0CB-48D3-B944-C31919E02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" y="391279"/>
            <a:ext cx="9094692" cy="622855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6819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9489AF4-2811-4849-A90F-0893478F939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937AC7-A23F-4382-BE9F-724808F6EEB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05E7FC-BEF9-4340-A6C4-BCCAA911CC40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0584C4-8FDD-40F7-ACA4-2C16DD9735D9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D26C77-6954-430F-9553-D8722A24D649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74D160-9E73-45F4-9C57-5ED17F3638B5}"/>
              </a:ext>
            </a:extLst>
          </p:cNvPr>
          <p:cNvSpPr/>
          <p:nvPr/>
        </p:nvSpPr>
        <p:spPr>
          <a:xfrm>
            <a:off x="8375319" y="12479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447A13F-B92B-487F-A5C4-385B82954E76}"/>
              </a:ext>
            </a:extLst>
          </p:cNvPr>
          <p:cNvSpPr/>
          <p:nvPr/>
        </p:nvSpPr>
        <p:spPr>
          <a:xfrm>
            <a:off x="8846351" y="39209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367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00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2BBCED-1F99-48CE-9C3E-AC2668C0C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" y="345861"/>
            <a:ext cx="9120202" cy="627397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85671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Trinaer_Manage_Main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Schedule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Schedule_Update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9489AF4-2811-4849-A90F-0893478F939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937AC7-A23F-4382-BE9F-724808F6EEBC}"/>
              </a:ext>
            </a:extLst>
          </p:cNvPr>
          <p:cNvSpPr/>
          <p:nvPr/>
        </p:nvSpPr>
        <p:spPr>
          <a:xfrm>
            <a:off x="1819118" y="182061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205E7FC-BEF9-4340-A6C4-BCCAA911CC40}"/>
              </a:ext>
            </a:extLst>
          </p:cNvPr>
          <p:cNvSpPr/>
          <p:nvPr/>
        </p:nvSpPr>
        <p:spPr>
          <a:xfrm>
            <a:off x="1685937" y="213890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0584C4-8FDD-40F7-ACA4-2C16DD9735D9}"/>
              </a:ext>
            </a:extLst>
          </p:cNvPr>
          <p:cNvSpPr/>
          <p:nvPr/>
        </p:nvSpPr>
        <p:spPr>
          <a:xfrm>
            <a:off x="1685937" y="235473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D26C77-6954-430F-9553-D8722A24D649}"/>
              </a:ext>
            </a:extLst>
          </p:cNvPr>
          <p:cNvSpPr/>
          <p:nvPr/>
        </p:nvSpPr>
        <p:spPr>
          <a:xfrm>
            <a:off x="1685937" y="2570398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74D160-9E73-45F4-9C57-5ED17F3638B5}"/>
              </a:ext>
            </a:extLst>
          </p:cNvPr>
          <p:cNvSpPr/>
          <p:nvPr/>
        </p:nvSpPr>
        <p:spPr>
          <a:xfrm>
            <a:off x="8375319" y="124792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447A13F-B92B-487F-A5C4-385B82954E76}"/>
              </a:ext>
            </a:extLst>
          </p:cNvPr>
          <p:cNvSpPr/>
          <p:nvPr/>
        </p:nvSpPr>
        <p:spPr>
          <a:xfrm>
            <a:off x="8846351" y="39209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F4D872D-ACE6-4DDA-9D44-904F9AD6824E}"/>
              </a:ext>
            </a:extLst>
          </p:cNvPr>
          <p:cNvGraphicFramePr>
            <a:graphicFrameLocks noGrp="1"/>
          </p:cNvGraphicFramePr>
          <p:nvPr/>
        </p:nvGraphicFramePr>
        <p:xfrm>
          <a:off x="9157641" y="759713"/>
          <a:ext cx="2903921" cy="367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관리 드롭다운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등록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조회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회원 스케쥴 수정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트레이너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4586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7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48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23367"/>
              </p:ext>
            </p:extLst>
          </p:nvPr>
        </p:nvGraphicFramePr>
        <p:xfrm>
          <a:off x="9157641" y="759713"/>
          <a:ext cx="2903921" cy="493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2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8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수정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삭제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440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리스트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34029"/>
                  </a:ext>
                </a:extLst>
              </a:tr>
              <a:tr h="44058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수정과 삭제는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페이지로 </a:t>
                      </a:r>
                      <a:r>
                        <a:rPr lang="en-US" altLang="ko-KR" sz="1200" dirty="0"/>
                        <a:t>Fade </a:t>
                      </a:r>
                      <a:r>
                        <a:rPr lang="ko-KR" altLang="en-US" sz="1200" dirty="0" err="1"/>
                        <a:t>적용되서</a:t>
                      </a:r>
                      <a:r>
                        <a:rPr lang="ko-KR" altLang="en-US" sz="1200" dirty="0"/>
                        <a:t> 나타남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79255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91185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A804E8-7EF8-4EA9-AECF-56CD1E0C40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" y="362739"/>
            <a:ext cx="9157641" cy="61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6" y="450523"/>
            <a:ext cx="8954543" cy="61693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02611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사진 및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일자 및 요약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선택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상세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226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 &gt;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2703206" y="263461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7389505" y="253174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7389505" y="3914775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십각형 27"/>
          <p:cNvSpPr/>
          <p:nvPr/>
        </p:nvSpPr>
        <p:spPr>
          <a:xfrm>
            <a:off x="5359617" y="489391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44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84349"/>
              </p:ext>
            </p:extLst>
          </p:nvPr>
        </p:nvGraphicFramePr>
        <p:xfrm>
          <a:off x="9157641" y="759713"/>
          <a:ext cx="2903921" cy="470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 표시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내역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내역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764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99720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499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156312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User_Login_History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77B698-B320-4150-8ADE-B0FBCB8D86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61"/>
            <a:ext cx="9157640" cy="62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9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08364"/>
              </p:ext>
            </p:extLst>
          </p:nvPr>
        </p:nvGraphicFramePr>
        <p:xfrm>
          <a:off x="9157641" y="759713"/>
          <a:ext cx="2903921" cy="470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로그인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탈퇴된 사용자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탈퇴 사용자 조회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</a:t>
                      </a:r>
                      <a:r>
                        <a:rPr lang="ko-KR" altLang="en-US" sz="1200" dirty="0" err="1"/>
                        <a:t>탈퇴된</a:t>
                      </a:r>
                      <a:r>
                        <a:rPr lang="ko-KR" altLang="en-US" sz="1200" dirty="0"/>
                        <a:t> 사용자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</a:t>
                      </a:r>
                      <a:r>
                        <a:rPr lang="ko-KR" altLang="en-US" sz="1200" dirty="0" err="1"/>
                        <a:t>탈퇴된</a:t>
                      </a:r>
                      <a:r>
                        <a:rPr lang="ko-KR" altLang="en-US" sz="1200" dirty="0"/>
                        <a:t> 사용자 내역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사용자 탈퇴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0042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52255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20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182191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User_Manage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Secession_User_List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AF57A0-21B3-474B-BCBD-919FAC7A14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40"/>
            <a:ext cx="9138811" cy="6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7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94365"/>
              </p:ext>
            </p:extLst>
          </p:nvPr>
        </p:nvGraphicFramePr>
        <p:xfrm>
          <a:off x="9157641" y="759713"/>
          <a:ext cx="2903921" cy="602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5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</a:t>
                      </a:r>
                      <a:r>
                        <a:rPr lang="ko-KR" altLang="en-US" sz="1200" baseline="0" dirty="0"/>
                        <a:t> 영역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트레이너</a:t>
                      </a:r>
                      <a:r>
                        <a:rPr lang="ko-KR" altLang="en-US" sz="1200" baseline="0" dirty="0"/>
                        <a:t> 회원 목록 타이틀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리스트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44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리스트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75467"/>
                  </a:ext>
                </a:extLst>
              </a:tr>
              <a:tr h="308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30888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삭제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Modal </a:t>
                      </a:r>
                      <a:r>
                        <a:rPr lang="ko-KR" altLang="en-US" sz="1200" dirty="0"/>
                        <a:t>페이지로 이동 후 해당 작업 처리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9991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0FF4B21-E8D9-4551-BB60-64831D4C8C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55806"/>
            <a:ext cx="9138811" cy="62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89166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Unaccess_Trainer_List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D3785A-5AC5-492B-89C1-771E6830B6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55806"/>
            <a:ext cx="9138810" cy="6247153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0051E4-A78F-4BC7-8505-6D33B1687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33366"/>
              </p:ext>
            </p:extLst>
          </p:nvPr>
        </p:nvGraphicFramePr>
        <p:xfrm>
          <a:off x="9157640" y="741245"/>
          <a:ext cx="2903921" cy="607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21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Fourhealth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홈으로 이동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관리 </a:t>
                      </a:r>
                      <a:r>
                        <a:rPr lang="ko-KR" altLang="en-US" sz="1100" dirty="0" err="1"/>
                        <a:t>드롭다운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</a:t>
                      </a:r>
                      <a:r>
                        <a:rPr lang="ko-KR" altLang="en-US" sz="1100" baseline="0" dirty="0"/>
                        <a:t> 로그인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목록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목록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자격증 및 자격 확인 정보보기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승인버튼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 </a:t>
                      </a:r>
                      <a:r>
                        <a:rPr lang="ko-KR" altLang="en-US" sz="1100" dirty="0" err="1"/>
                        <a:t>페이징</a:t>
                      </a:r>
                      <a:r>
                        <a:rPr lang="ko-KR" altLang="en-US" sz="1100" dirty="0"/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75467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6705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# 10</a:t>
                      </a:r>
                      <a:r>
                        <a:rPr lang="ko-KR" altLang="en-US" sz="1100" dirty="0"/>
                        <a:t>번 활성화시 </a:t>
                      </a:r>
                      <a:r>
                        <a:rPr lang="en-US" altLang="ko-KR" sz="1100" dirty="0"/>
                        <a:t>Modal </a:t>
                      </a:r>
                      <a:r>
                        <a:rPr lang="ko-KR" altLang="en-US" sz="1100" dirty="0"/>
                        <a:t>로 트레이너 자격증 정보 표시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# </a:t>
                      </a:r>
                      <a:r>
                        <a:rPr lang="ko-KR" altLang="en-US" sz="1100" dirty="0"/>
                        <a:t>자격 </a:t>
                      </a:r>
                      <a:r>
                        <a:rPr lang="ko-KR" altLang="en-US" sz="1100" dirty="0" err="1"/>
                        <a:t>충분시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11</a:t>
                      </a:r>
                      <a:r>
                        <a:rPr lang="ko-KR" altLang="en-US" sz="1100" dirty="0"/>
                        <a:t>번 </a:t>
                      </a:r>
                      <a:r>
                        <a:rPr lang="ko-KR" altLang="en-US" sz="1100" dirty="0" err="1"/>
                        <a:t>클릭시</a:t>
                      </a:r>
                      <a:r>
                        <a:rPr lang="ko-KR" altLang="en-US" sz="1100" dirty="0"/>
                        <a:t> 해당 트레이너 프로모션 업로드 활성화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54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26223"/>
              </p:ext>
            </p:extLst>
          </p:nvPr>
        </p:nvGraphicFramePr>
        <p:xfrm>
          <a:off x="18829" y="16877"/>
          <a:ext cx="1016034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069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8514272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Unaccess_Trainer_List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Details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30051E4-A78F-4BC7-8505-6D33B1687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852718"/>
              </p:ext>
            </p:extLst>
          </p:nvPr>
        </p:nvGraphicFramePr>
        <p:xfrm>
          <a:off x="9157640" y="741245"/>
          <a:ext cx="2903921" cy="555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21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Fourhealth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홈으로 이동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관리 </a:t>
                      </a:r>
                      <a:r>
                        <a:rPr lang="ko-KR" altLang="en-US" sz="1100" dirty="0" err="1"/>
                        <a:t>드롭다운</a:t>
                      </a:r>
                      <a:r>
                        <a:rPr lang="ko-KR" altLang="en-US" sz="11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</a:t>
                      </a:r>
                      <a:r>
                        <a:rPr lang="ko-KR" altLang="en-US" sz="1100" baseline="0" dirty="0"/>
                        <a:t> 로그인</a:t>
                      </a:r>
                      <a:r>
                        <a:rPr lang="ko-KR" altLang="en-US" sz="11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 및 정보 확인 </a:t>
                      </a:r>
                      <a:r>
                        <a:rPr lang="en-US" altLang="ko-KR" sz="1100" dirty="0"/>
                        <a:t>Modal</a:t>
                      </a:r>
                      <a:r>
                        <a:rPr lang="ko-KR" altLang="en-US" sz="1100" dirty="0"/>
                        <a:t>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 및 정보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27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자격정보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75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자격증 확인 후 승낙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트레이너 자격정보 닫기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06"/>
                  </a:ext>
                </a:extLst>
              </a:tr>
              <a:tr h="227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4934"/>
                  </a:ext>
                </a:extLst>
              </a:tr>
              <a:tr h="670561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# 10</a:t>
                      </a:r>
                      <a:r>
                        <a:rPr lang="ko-KR" altLang="en-US" sz="1100" dirty="0"/>
                        <a:t>번 활성화시 트레이너 </a:t>
                      </a:r>
                      <a:r>
                        <a:rPr lang="ko-KR" altLang="en-US" sz="1100" dirty="0" err="1"/>
                        <a:t>비승인</a:t>
                      </a:r>
                      <a:r>
                        <a:rPr lang="ko-KR" altLang="en-US" sz="1100" dirty="0"/>
                        <a:t> 리스트에서 관리자 트레이너 승인 가능</a:t>
                      </a:r>
                      <a:endParaRPr lang="en-US" altLang="ko-KR" sz="1100" dirty="0"/>
                    </a:p>
                    <a:p>
                      <a:pPr algn="l" latinLnBrk="1"/>
                      <a:endParaRPr lang="en-US" altLang="ko-K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258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67D228-1225-437B-BC9E-0DCE424AE7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62739"/>
            <a:ext cx="9119981" cy="6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10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49097"/>
              </p:ext>
            </p:extLst>
          </p:nvPr>
        </p:nvGraphicFramePr>
        <p:xfrm>
          <a:off x="9157641" y="759713"/>
          <a:ext cx="2903921" cy="51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내역 </a:t>
                      </a:r>
                      <a:r>
                        <a:rPr lang="ko-KR" altLang="en-US" sz="1200" dirty="0" err="1"/>
                        <a:t>리스트토리</a:t>
                      </a:r>
                      <a:r>
                        <a:rPr lang="ko-KR" altLang="en-US" sz="1200" dirty="0"/>
                        <a:t>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내역 목록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트레이너</a:t>
                      </a:r>
                      <a:r>
                        <a:rPr lang="ko-KR" altLang="en-US" sz="1200" baseline="0" dirty="0"/>
                        <a:t> 로그인 내역 리스트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로그인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19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3668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14-4.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Trainer_Login_History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8CAB53-0500-451C-BD93-51ECE8C15D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9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6665"/>
              </p:ext>
            </p:extLst>
          </p:nvPr>
        </p:nvGraphicFramePr>
        <p:xfrm>
          <a:off x="9157641" y="759713"/>
          <a:ext cx="2903921" cy="51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관리 </a:t>
                      </a:r>
                      <a:r>
                        <a:rPr lang="ko-KR" altLang="en-US" sz="1200" dirty="0" err="1"/>
                        <a:t>드롭다운</a:t>
                      </a:r>
                      <a:r>
                        <a:rPr lang="ko-KR" altLang="en-US" sz="1200" dirty="0"/>
                        <a:t>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회원 목록으로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</a:t>
                      </a:r>
                      <a:r>
                        <a:rPr lang="ko-KR" altLang="en-US" sz="1200" dirty="0" err="1"/>
                        <a:t>비승인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로그인</a:t>
                      </a:r>
                      <a:r>
                        <a:rPr lang="ko-KR" altLang="en-US" sz="1200" dirty="0"/>
                        <a:t> 조회로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조회 </a:t>
                      </a:r>
                      <a:r>
                        <a:rPr lang="ko-KR" altLang="en-US" sz="1200" baseline="0" dirty="0"/>
                        <a:t>타이틀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탈퇴 트레이너 </a:t>
                      </a:r>
                      <a:r>
                        <a:rPr lang="ko-KR" altLang="en-US" sz="1200" baseline="0" dirty="0"/>
                        <a:t> 목록 리스트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트레이너 탈퇴 트레이너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1870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1317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14-5.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Trainer_Manage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Secession_Trainer_List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1DE14F-552E-4FD7-A508-D1ADE8F99F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" y="379991"/>
            <a:ext cx="9138811" cy="62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07835"/>
              </p:ext>
            </p:extLst>
          </p:nvPr>
        </p:nvGraphicFramePr>
        <p:xfrm>
          <a:off x="9157641" y="759713"/>
          <a:ext cx="2903921" cy="376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호출하여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질병 입력 </a:t>
                      </a:r>
                      <a:r>
                        <a:rPr lang="ko-KR" altLang="en-US" sz="1200" dirty="0" err="1"/>
                        <a:t>처리후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질병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0753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Disease &gt;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Disease_insert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D9F742-D0A2-4B64-9101-CDAE359FD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62739"/>
            <a:ext cx="9138811" cy="625709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9727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83349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질병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709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Disease &gt;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Disease_List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7A201C-3267-4BDE-B2E1-5484A8909C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355432"/>
            <a:ext cx="9138811" cy="626441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096000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040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59B8D1-4AFE-4567-A938-176F06AE0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" y="355432"/>
            <a:ext cx="9138811" cy="626440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353689"/>
              </p:ext>
            </p:extLst>
          </p:nvPr>
        </p:nvGraphicFramePr>
        <p:xfrm>
          <a:off x="9157641" y="759713"/>
          <a:ext cx="2903921" cy="376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호출하여 들어간다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음식 입력 처리 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음식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47943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Food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Food_insert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9663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E5CA3D-FDB6-420B-9069-DEABF9D93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" y="380666"/>
            <a:ext cx="9138810" cy="623917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22530"/>
              </p:ext>
            </p:extLst>
          </p:nvPr>
        </p:nvGraphicFramePr>
        <p:xfrm>
          <a:off x="9157640" y="842569"/>
          <a:ext cx="2903921" cy="326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579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필요 인풋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57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9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 결제하기 </a:t>
                      </a:r>
                      <a:r>
                        <a:rPr lang="en-US" altLang="ko-KR" sz="1200" dirty="0"/>
                        <a:t>Modal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143172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결제하기는 </a:t>
                      </a:r>
                      <a:r>
                        <a:rPr lang="en-US" altLang="ko-KR" sz="1200" dirty="0" err="1"/>
                        <a:t>Kakao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사용하여</a:t>
                      </a:r>
                      <a:r>
                        <a:rPr lang="en-US" altLang="ko-KR" sz="1200" dirty="0"/>
                        <a:t> 3</a:t>
                      </a:r>
                      <a:r>
                        <a:rPr lang="ko-KR" altLang="en-US" sz="1200" dirty="0"/>
                        <a:t>번 </a:t>
                      </a:r>
                      <a:r>
                        <a:rPr lang="ko-KR" altLang="en-US" sz="1200" dirty="0" err="1"/>
                        <a:t>동작시</a:t>
                      </a:r>
                      <a:r>
                        <a:rPr lang="ko-KR" altLang="en-US" sz="1200" dirty="0"/>
                        <a:t> 작동한다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에서 신청하기 버튼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번으로 창이 활성화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7056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Matching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Matching_Details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Promotion_Payment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1348858" y="197900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4253926" y="2488613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1784467" y="468817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십각형 17">
            <a:extLst>
              <a:ext uri="{FF2B5EF4-FFF2-40B4-BE49-F238E27FC236}">
                <a16:creationId xmlns:a16="http://schemas.microsoft.com/office/drawing/2014/main" id="{C9FEFD02-EA0D-4316-B061-58257B9A1623}"/>
              </a:ext>
            </a:extLst>
          </p:cNvPr>
          <p:cNvSpPr/>
          <p:nvPr/>
        </p:nvSpPr>
        <p:spPr>
          <a:xfrm>
            <a:off x="8779919" y="197900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345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521F2D-4066-4D49-B213-2DC1B406C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" y="408461"/>
            <a:ext cx="9138811" cy="62402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94026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음식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06600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Food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Food_List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208143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A8F763-B52A-4804-BB23-16AF398A9DF1}"/>
              </a:ext>
            </a:extLst>
          </p:cNvPr>
          <p:cNvSpPr/>
          <p:nvPr/>
        </p:nvSpPr>
        <p:spPr>
          <a:xfrm>
            <a:off x="4675513" y="1647642"/>
            <a:ext cx="653473" cy="313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105379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4E0D31-8295-4557-90AC-4C1446C57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39"/>
            <a:ext cx="9138811" cy="625709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3063"/>
              </p:ext>
            </p:extLst>
          </p:nvPr>
        </p:nvGraphicFramePr>
        <p:xfrm>
          <a:off x="9157641" y="759713"/>
          <a:ext cx="2903921" cy="321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등록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</a:t>
                      </a:r>
                      <a:r>
                        <a:rPr lang="ko-KR" altLang="en-US" sz="1200" dirty="0"/>
                        <a:t>임의의 운동 입력 </a:t>
                      </a:r>
                      <a:r>
                        <a:rPr lang="ko-KR" altLang="en-US" sz="1200" dirty="0" err="1"/>
                        <a:t>처리후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운동 조회 페이지로 </a:t>
                      </a:r>
                      <a:r>
                        <a:rPr lang="ko-KR" altLang="en-US" sz="1200" dirty="0" err="1"/>
                        <a:t>새로고침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92979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Exercise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Exercise_insert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506689A-F26B-44F1-A75E-CB827C141F81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9524DBF-977C-46ED-A844-B7B348AAFDD6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32168-85C9-46F8-8C09-039BA4152A98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5356FE-FDC8-462E-8AAD-72A3A39C660D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EAC-1B95-4135-98CB-0499D6829785}"/>
              </a:ext>
            </a:extLst>
          </p:cNvPr>
          <p:cNvSpPr/>
          <p:nvPr/>
        </p:nvSpPr>
        <p:spPr>
          <a:xfrm>
            <a:off x="8252604" y="1480867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261E1CB-98E6-402E-B8B8-EB1AB94CAE33}"/>
              </a:ext>
            </a:extLst>
          </p:cNvPr>
          <p:cNvSpPr/>
          <p:nvPr/>
        </p:nvSpPr>
        <p:spPr>
          <a:xfrm>
            <a:off x="8795331" y="4741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94067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305043-D230-447D-B4F7-7A7BAEE45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32"/>
            <a:ext cx="9138811" cy="625541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85282"/>
              </p:ext>
            </p:extLst>
          </p:nvPr>
        </p:nvGraphicFramePr>
        <p:xfrm>
          <a:off x="9157641" y="759713"/>
          <a:ext cx="2903921" cy="48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Fourhealth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홈으로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관리 드롭다운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등록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282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페이지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페이지 타이틀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조회 질병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운동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질병 리스트 </a:t>
                      </a:r>
                      <a:r>
                        <a:rPr lang="ko-KR" altLang="en-US" sz="1200" dirty="0" err="1"/>
                        <a:t>페이징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340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관리자 로그아웃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681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# 7</a:t>
                      </a:r>
                      <a:r>
                        <a:rPr lang="ko-KR" altLang="en-US" sz="1200" dirty="0"/>
                        <a:t>번에서 상세버튼 클릭 시</a:t>
                      </a:r>
                      <a:r>
                        <a:rPr lang="en-US" altLang="ko-KR" sz="1200" dirty="0"/>
                        <a:t>, Modal</a:t>
                      </a:r>
                      <a:r>
                        <a:rPr lang="ko-KR" altLang="en-US" sz="1200" dirty="0"/>
                        <a:t> 창 연결 및 상세정보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6283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65682"/>
              </p:ext>
            </p:extLst>
          </p:nvPr>
        </p:nvGraphicFramePr>
        <p:xfrm>
          <a:off x="18829" y="16877"/>
          <a:ext cx="913881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81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7477430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Master, Trainer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Master_Manage_Main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Exercise &gt;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</a:rPr>
                        <a:t>Exercise_List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1B88A53-BD1C-4C06-9719-D3247B6AD7BF}"/>
              </a:ext>
            </a:extLst>
          </p:cNvPr>
          <p:cNvSpPr/>
          <p:nvPr/>
        </p:nvSpPr>
        <p:spPr>
          <a:xfrm>
            <a:off x="1565167" y="526800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8C6AF0-7E17-4310-B928-9CA1BDF3FD0C}"/>
              </a:ext>
            </a:extLst>
          </p:cNvPr>
          <p:cNvSpPr/>
          <p:nvPr/>
        </p:nvSpPr>
        <p:spPr>
          <a:xfrm>
            <a:off x="1444397" y="373236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3E2F1B-8704-4480-8F5F-307CFE763EE3}"/>
              </a:ext>
            </a:extLst>
          </p:cNvPr>
          <p:cNvSpPr/>
          <p:nvPr/>
        </p:nvSpPr>
        <p:spPr>
          <a:xfrm>
            <a:off x="1444397" y="4012879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AFA77E-2956-4E1A-B03B-466BE01F147E}"/>
              </a:ext>
            </a:extLst>
          </p:cNvPr>
          <p:cNvSpPr/>
          <p:nvPr/>
        </p:nvSpPr>
        <p:spPr>
          <a:xfrm>
            <a:off x="1444397" y="426997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2DAEF4-6F47-4EF4-A389-04B32FDA750C}"/>
              </a:ext>
            </a:extLst>
          </p:cNvPr>
          <p:cNvSpPr/>
          <p:nvPr/>
        </p:nvSpPr>
        <p:spPr>
          <a:xfrm>
            <a:off x="8335799" y="1437735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9290F7-8461-43DA-A0D0-07C23319FBD2}"/>
              </a:ext>
            </a:extLst>
          </p:cNvPr>
          <p:cNvSpPr/>
          <p:nvPr/>
        </p:nvSpPr>
        <p:spPr>
          <a:xfrm>
            <a:off x="6096000" y="155419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46E29E-8E56-4A2C-9228-FE3E8B186E89}"/>
              </a:ext>
            </a:extLst>
          </p:cNvPr>
          <p:cNvSpPr/>
          <p:nvPr/>
        </p:nvSpPr>
        <p:spPr>
          <a:xfrm>
            <a:off x="7987323" y="2192706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EBD460-0901-420B-A8BE-FE3B81A6EE4B}"/>
              </a:ext>
            </a:extLst>
          </p:cNvPr>
          <p:cNvSpPr/>
          <p:nvPr/>
        </p:nvSpPr>
        <p:spPr>
          <a:xfrm>
            <a:off x="6512206" y="4386432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000F82A-B826-4500-BA3C-5FA07B589CB0}"/>
              </a:ext>
            </a:extLst>
          </p:cNvPr>
          <p:cNvSpPr/>
          <p:nvPr/>
        </p:nvSpPr>
        <p:spPr>
          <a:xfrm>
            <a:off x="8795331" y="408461"/>
            <a:ext cx="241540" cy="2329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6246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매칭</a:t>
            </a:r>
            <a:r>
              <a:rPr lang="en-US" altLang="ko-KR" dirty="0"/>
              <a:t>,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66562"/>
            <a:ext cx="5406390" cy="5449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30" y="1066562"/>
            <a:ext cx="6598700" cy="5282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스케쥴</a:t>
            </a:r>
            <a:r>
              <a:rPr lang="ko-KR" altLang="en-US" dirty="0"/>
              <a:t> 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3"/>
            <a:ext cx="10629900" cy="5425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음식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503678"/>
            <a:ext cx="9669780" cy="4794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운동 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333128"/>
            <a:ext cx="10104120" cy="5124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47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질병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60738"/>
            <a:ext cx="7463790" cy="5153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쪽지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2"/>
            <a:ext cx="11412543" cy="56776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1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프로필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94045"/>
            <a:ext cx="8138160" cy="5401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5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" y="433378"/>
            <a:ext cx="9045697" cy="6495261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91353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그림 및 내용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코멘트 표시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SNS </a:t>
                      </a:r>
                      <a:r>
                        <a:rPr lang="ko-KR" altLang="en-US" sz="1200" dirty="0"/>
                        <a:t>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05599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SNS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7892720" y="145112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7915873" y="226314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7915873" y="2972281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4621074" y="6414102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십각형 20"/>
          <p:cNvSpPr/>
          <p:nvPr/>
        </p:nvSpPr>
        <p:spPr>
          <a:xfrm>
            <a:off x="418644" y="357813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895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SNS</a:t>
            </a:r>
            <a:r>
              <a:rPr lang="ko-KR" altLang="en-US" dirty="0"/>
              <a:t>관리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242357"/>
            <a:ext cx="11670030" cy="53756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8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매칭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37933"/>
            <a:ext cx="11670030" cy="5434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57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사용자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61097"/>
            <a:ext cx="11281410" cy="5495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8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신고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402080"/>
            <a:ext cx="9955530" cy="4815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74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</a:t>
            </a:r>
            <a:r>
              <a:rPr lang="en-US" altLang="ko-KR" dirty="0"/>
              <a:t> </a:t>
            </a:r>
            <a:r>
              <a:rPr lang="ko-KR" altLang="en-US" dirty="0"/>
              <a:t>운동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66562"/>
            <a:ext cx="8995410" cy="5288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60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음식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92755"/>
            <a:ext cx="10595610" cy="51251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질병 관리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75122"/>
            <a:ext cx="9658350" cy="5372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7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740" y="605790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시나리오</a:t>
            </a:r>
            <a:r>
              <a:rPr lang="en-US" altLang="ko-KR" dirty="0"/>
              <a:t>(Flow chart)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관리자 트레이너 관리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115902"/>
            <a:ext cx="11681460" cy="4941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4" y="433378"/>
            <a:ext cx="8718811" cy="581439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60770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운동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91948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 Exercise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31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" y="405195"/>
            <a:ext cx="8954821" cy="619776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68645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음식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467536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4-2.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 Food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17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" y="433378"/>
            <a:ext cx="8988894" cy="604598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58678"/>
              </p:ext>
            </p:extLst>
          </p:nvPr>
        </p:nvGraphicFramePr>
        <p:xfrm>
          <a:off x="9157640" y="842568"/>
          <a:ext cx="2903921" cy="593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</a:t>
                      </a:r>
                      <a:r>
                        <a:rPr lang="en-US" altLang="ko-KR" sz="1200" dirty="0"/>
                        <a:t>Dropdown </a:t>
                      </a:r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페이지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페이지 검색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질병 검색 결과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49389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48614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1042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14220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6173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238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50906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4-3.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Information &gt;Disease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sp>
        <p:nvSpPr>
          <p:cNvPr id="16" name="십각형 15"/>
          <p:cNvSpPr/>
          <p:nvPr/>
        </p:nvSpPr>
        <p:spPr>
          <a:xfrm>
            <a:off x="5698160" y="1245389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십각형 16"/>
          <p:cNvSpPr/>
          <p:nvPr/>
        </p:nvSpPr>
        <p:spPr>
          <a:xfrm>
            <a:off x="5921033" y="246888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6609194" y="3376328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십각형 18"/>
          <p:cNvSpPr/>
          <p:nvPr/>
        </p:nvSpPr>
        <p:spPr>
          <a:xfrm>
            <a:off x="6549202" y="4491990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십각형 19"/>
          <p:cNvSpPr/>
          <p:nvPr/>
        </p:nvSpPr>
        <p:spPr>
          <a:xfrm>
            <a:off x="4610779" y="6144902"/>
            <a:ext cx="222873" cy="205740"/>
          </a:xfrm>
          <a:prstGeom prst="dec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8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8830" y="338554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74939" y="0"/>
            <a:ext cx="413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FOUR HEALTH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05805" y="433378"/>
            <a:ext cx="253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Information</a:t>
            </a:r>
            <a:endParaRPr lang="ko-KR" altLang="en-US" sz="16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67301"/>
              </p:ext>
            </p:extLst>
          </p:nvPr>
        </p:nvGraphicFramePr>
        <p:xfrm>
          <a:off x="9157640" y="842568"/>
          <a:ext cx="2903921" cy="2924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62">
                  <a:extLst>
                    <a:ext uri="{9D8B030D-6E8A-4147-A177-3AD203B41FA5}">
                      <a16:colId xmlns:a16="http://schemas.microsoft.com/office/drawing/2014/main" val="2119193900"/>
                    </a:ext>
                  </a:extLst>
                </a:gridCol>
                <a:gridCol w="2228759">
                  <a:extLst>
                    <a:ext uri="{9D8B030D-6E8A-4147-A177-3AD203B41FA5}">
                      <a16:colId xmlns:a16="http://schemas.microsoft.com/office/drawing/2014/main" val="66145682"/>
                    </a:ext>
                  </a:extLst>
                </a:gridCol>
              </a:tblGrid>
              <a:tr h="5016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075519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 타이틀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28991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프로모션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87835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 내용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85828"/>
                  </a:ext>
                </a:extLst>
              </a:tr>
              <a:tr h="415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신고하기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29996"/>
                  </a:ext>
                </a:extLst>
              </a:tr>
              <a:tr h="501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상단으로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7478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05330"/>
              </p:ext>
            </p:extLst>
          </p:nvPr>
        </p:nvGraphicFramePr>
        <p:xfrm>
          <a:off x="18830" y="16877"/>
          <a:ext cx="843153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332">
                  <a:extLst>
                    <a:ext uri="{9D8B030D-6E8A-4147-A177-3AD203B41FA5}">
                      <a16:colId xmlns:a16="http://schemas.microsoft.com/office/drawing/2014/main" val="3801027940"/>
                    </a:ext>
                  </a:extLst>
                </a:gridCol>
                <a:gridCol w="6471198">
                  <a:extLst>
                    <a:ext uri="{9D8B030D-6E8A-4147-A177-3AD203B41FA5}">
                      <a16:colId xmlns:a16="http://schemas.microsoft.com/office/drawing/2014/main" val="1697203099"/>
                    </a:ext>
                  </a:extLst>
                </a:gridCol>
              </a:tblGrid>
              <a:tr h="213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5-1.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 &gt; Contact &gt;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신고하기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429131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436" y="433379"/>
            <a:ext cx="314369" cy="314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532" y="65330"/>
            <a:ext cx="365069" cy="2490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" y="6619842"/>
            <a:ext cx="3334215" cy="238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" y="408070"/>
            <a:ext cx="9022300" cy="62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3180</Words>
  <Application>Microsoft Office PowerPoint</Application>
  <PresentationFormat>와이드스크린</PresentationFormat>
  <Paragraphs>1193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ECS</dc:creator>
  <cp:lastModifiedBy>JeongHo</cp:lastModifiedBy>
  <cp:revision>108</cp:revision>
  <dcterms:created xsi:type="dcterms:W3CDTF">2021-02-04T01:20:12Z</dcterms:created>
  <dcterms:modified xsi:type="dcterms:W3CDTF">2021-02-07T11:14:52Z</dcterms:modified>
</cp:coreProperties>
</file>